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7561800" cy="10690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236040"/>
            <a:ext cx="5110560" cy="74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 Informazioni dettagliate sul programma Informazioni dettagliate sul programma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 Informazioni dettagliate sul programma Informazioni dettagliate sul programma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2020-03-11T18:11:21Z</dcterms:created>
  <dc:creator/>
  <dc:description/>
  <dc:language>de-AT</dc:language>
  <cp:lastModifiedBy/>
  <dcterms:modified xsi:type="dcterms:W3CDTF">2024-04-23T07:46:13Z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