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69181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7561440" cy="1068984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04000" y="3236040"/>
            <a:ext cx="5110200" cy="741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Detailinforma-tionen zum Programm Detailinformationen zum Programm Detailinformationen zum Programm Detailinformationen zum 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 Detailinforma-tionen zum Programm Detailinformationen zum Programm Detailinformationen zum Programm Detailinformationen zum 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2020-03-11T18:11:21Z</dcterms:created>
  <dc:creator/>
  <dc:description/>
  <dc:language>de-AT</dc:language>
  <cp:lastModifiedBy/>
  <dcterms:modified xsi:type="dcterms:W3CDTF">2024-04-23T07:45:09Z</dcterms:modified>
  <cp:revision>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