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200" cy="7558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5236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60664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2024-04-23T07:51:50Z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